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08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71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135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702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2734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663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99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60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776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65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89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55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4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01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9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24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B1463-E773-41BA-86E0-A43DC4A7DC75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3D8F1DC-DC4B-4AD0-8F04-7930E82C7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27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Proteine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Basiswissen </a:t>
            </a:r>
            <a:r>
              <a:rPr lang="de-DE"/>
              <a:t>für 7./8. </a:t>
            </a:r>
            <a:r>
              <a:rPr lang="de-DE" dirty="0"/>
              <a:t>Klasse</a:t>
            </a:r>
          </a:p>
        </p:txBody>
      </p:sp>
    </p:spTree>
    <p:extLst>
      <p:ext uri="{BB962C8B-B14F-4D97-AF65-F5344CB8AC3E}">
        <p14:creationId xmlns:p14="http://schemas.microsoft.com/office/powerpoint/2010/main" val="68225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 welchen Lebensmitteln stecken Proteine?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Unterscheidung zwischen tierisch proteinreichen Nahrungsmittel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Fleisch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Eier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Milch und Milchprodukte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Fisch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Pflanzlich proteinreiche Nahrungsmittel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Haferflocken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Quinoa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Weizenkeime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739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Aufgaben haben Proteine?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Grundbaustein aller menschlicher Zellen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Aufbau eines starken Immunsystems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Aufbau und Erneuerung von Zellen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Leiten und Beschleunigen chemischer Reaktionen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Speicherung von bestimmten Stoffen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Muskelkontraktion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Energielieferant im Notfall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063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viele Proteine sollte ich täglich zu mir nehmen?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Laut DGE liegt der tägliche Energiebedarf bei 0,8 Gramm Protein pro Kilogramm Körpergewicht pro Tag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Kraftsportlern wird eine Proteinzufuhr von 1,5- 2 Gramm pro Kilogramm Körpergewicht pro Tag zugeschrieben</a:t>
            </a:r>
          </a:p>
        </p:txBody>
      </p:sp>
    </p:spTree>
    <p:extLst>
      <p:ext uri="{BB962C8B-B14F-4D97-AF65-F5344CB8AC3E}">
        <p14:creationId xmlns:p14="http://schemas.microsoft.com/office/powerpoint/2010/main" val="280158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unterschiedlichen Proteine gibt es?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Eiweiß besteht aus Aminosäuren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20 essentielle Aminosäuren für den Menschen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Körper kann nur einige Aminosäuren selbst herstellen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Restlicher Bedarf muss täglich über die Nahrung aufgenommen werden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Verschiedene Proteine im Sportbereich: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 err="1"/>
              <a:t>Whey</a:t>
            </a:r>
            <a:r>
              <a:rPr lang="de-DE" dirty="0"/>
              <a:t>-Protein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Casein</a:t>
            </a:r>
          </a:p>
        </p:txBody>
      </p:sp>
    </p:spTree>
    <p:extLst>
      <p:ext uri="{BB962C8B-B14F-4D97-AF65-F5344CB8AC3E}">
        <p14:creationId xmlns:p14="http://schemas.microsoft.com/office/powerpoint/2010/main" val="4078261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Proteine, wie sehen sie aus?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C096060E-1303-4A8E-9914-C292EC3998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48767" y="1905000"/>
            <a:ext cx="4338674" cy="3354060"/>
          </a:xfrm>
        </p:spPr>
        <p:txBody>
          <a:bodyPr/>
          <a:lstStyle/>
          <a:p>
            <a:r>
              <a:rPr lang="de-DE" dirty="0"/>
              <a:t>Alle Aminosäuren haben mindestens eine Aminogruppe (H2N) </a:t>
            </a:r>
          </a:p>
          <a:p>
            <a:r>
              <a:rPr lang="de-DE" dirty="0"/>
              <a:t>und eine Carboxygruppe (COOH)</a:t>
            </a:r>
          </a:p>
          <a:p>
            <a:r>
              <a:rPr lang="de-DE" dirty="0"/>
              <a:t>Sie unterscheiden sich lediglich im Rest (R)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D4DC8F3-A308-45BC-B9BB-BB437000B2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0" t="3412" b="20822"/>
          <a:stretch/>
        </p:blipFill>
        <p:spPr>
          <a:xfrm>
            <a:off x="1710883" y="1822112"/>
            <a:ext cx="5068489" cy="3436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7596180"/>
      </p:ext>
    </p:extLst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173</Words>
  <Application>Microsoft Office PowerPoint</Application>
  <PresentationFormat>Breitbild</PresentationFormat>
  <Paragraphs>35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Fetzen</vt:lpstr>
      <vt:lpstr>Proteine</vt:lpstr>
      <vt:lpstr>In welchen Lebensmitteln stecken Proteine?</vt:lpstr>
      <vt:lpstr>Welche Aufgaben haben Proteine?</vt:lpstr>
      <vt:lpstr>Wie viele Proteine sollte ich täglich zu mir nehmen?</vt:lpstr>
      <vt:lpstr>Welche unterschiedlichen Proteine gibt es?</vt:lpstr>
      <vt:lpstr>Was sind Proteine, wie sehen sie aus?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Kohlenhydrate</dc:title>
  <dc:creator>Flemming</dc:creator>
  <cp:lastModifiedBy>Paul Kohlmorgen</cp:lastModifiedBy>
  <cp:revision>11</cp:revision>
  <dcterms:created xsi:type="dcterms:W3CDTF">2017-11-28T19:20:52Z</dcterms:created>
  <dcterms:modified xsi:type="dcterms:W3CDTF">2017-12-13T14:54:58Z</dcterms:modified>
</cp:coreProperties>
</file>